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399" r:id="rId2"/>
    <p:sldId id="397" r:id="rId3"/>
    <p:sldId id="388" r:id="rId4"/>
    <p:sldId id="389" r:id="rId5"/>
    <p:sldId id="398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6D1626-2EDC-46D8-9857-CD42CDFF1362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D12128-788A-49E3-9404-40F45DB3DF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96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B5-6541-F04B-9AFC-98422E374A92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7202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B5-6541-F04B-9AFC-98422E374A92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992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B5-6541-F04B-9AFC-98422E374A92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998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B5-6541-F04B-9AFC-98422E374A92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119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B5-6541-F04B-9AFC-98422E374A92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6202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DBA7F0-36D8-4284-5169-486CF458C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93D2348-30C9-D46F-F781-070C42720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314BF6E-C1B6-0CDA-7F08-C35D9717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EECBFC-0572-9A57-BEAF-79C8C381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66DED7-3686-1E0C-62B7-6726CB3B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82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34A1F9-088A-3183-F184-24DA97B0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37E9C3-F6D4-2662-1DE8-08C8700EA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8974D09-3DDB-053D-EBF4-1C4221D8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B7383C-9ACB-C630-4A6D-4EF7510C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B7FDDE5-3B03-B2FE-8D5A-E70FEA30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85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0CC848F-CBD3-D43E-E2D7-F5895AC2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62D51C7-C370-4321-42CA-AF3061C37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7D9DBC-002D-C746-5B00-BF776564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F5CEAF-7E51-DF6A-52D6-CE06F13D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59956E-353D-9214-C373-5E5B924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05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28CE51-F99B-4F90-E4B3-84F2BDEC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74467E-2234-BACA-9ECD-9E5B9B64C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17AB90E-8383-B30C-8AB5-0D8594BF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13E484-A1A8-E8F0-94A2-8E03A558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0818A0-996D-17EC-73A6-CB702BAD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2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36DBD8-22C5-1615-7690-780AC3E1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02AA29-A79E-44FF-4B1C-53FFA820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6FC9C6-F235-172D-42EC-B87E9DEA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727BAE-BFE2-AB37-B550-4BD698DB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C73143-A7AC-20DB-4FF9-7BEED514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81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6AF11E-429E-1393-7EC5-9996FE1D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ECC62E1-E377-A0D4-1FBE-366607F6D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5C61523-E0F3-2743-9670-615E77B62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45D79A-E9FC-0DCC-038E-BB02A319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C145582-8ADA-A80D-1D3F-F8F349AE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2EB8A7-BB42-F1D3-A8D3-D4F7468C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42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43C8A8-383D-E0F7-CC35-092DF27B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050ACA3-94B9-51FB-99BE-7A07B56F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C7EC3C7-07E7-E444-81C9-2B210561F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C44F410-2128-E333-D6C5-B503CF4F6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20C75FB-15BB-D8CD-B6A9-5A181F363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778FFA3-16F1-927F-E9C2-C4054F65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EC3BA17-55C0-C7D0-6797-CA673FCA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8B3211E-E9B6-15AD-4539-337C790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032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5D8392-BF73-8F9D-AC6B-5AA5F02C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DA5DC77-19FC-C3B7-8121-BA01737A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469F5D4-A8CF-620C-7990-AB190FBD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B0B742F-F906-4AC6-3A54-409AC1A9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813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D3FC05D-820F-8494-A69B-272B3E9D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BEBE9C2-CE5C-5002-7B07-D7FFA32D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9E2739-3953-B4DA-6EBB-934A0683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6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D850FE-7A48-3F0E-1559-1A70D448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6D108E7-FE13-A5C0-798E-D15B776C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98BA6F9-B54F-76F5-5ACC-7D3298232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2D7CCFB-5585-935B-6752-D8D806BC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A9DB1C3-0AC8-D8D9-E8C0-43E7CA5B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CC6BE61-4783-3828-9275-DA185A35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94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0CBCDE-B560-0245-8480-AAA52364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50BF980-8711-38CD-65FB-F10F6FF5A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74D624E-4413-FB0C-6C89-C09503BB1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9854F4E-90E5-2AD9-DAE0-7A0BEB7A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5F72B8E-A7A9-B297-9B54-F7D3F2F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363276C-CE8F-3E10-C617-B00C13D9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92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48D27B-E7BC-0273-7F5C-3D35D38D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AB8A195-D755-0A3B-E1A4-9926B6B52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BAB04D-A726-7DAD-5080-040CDEA6B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8BF2-8B51-4332-86B6-9B36860DA8DB}" type="datetimeFigureOut">
              <a:rPr lang="he-IL" smtClean="0"/>
              <a:t>ח'/אייר/תשפ"ג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94E66D-87C2-E9DC-662B-56F23CD34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17955E-5AAB-8573-4937-09E6512CE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3B84-60D8-42D4-8AEE-FDECC4FD9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574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2E296DF6-ECF7-4279-A696-FAC64B8FBFA2}"/>
              </a:ext>
            </a:extLst>
          </p:cNvPr>
          <p:cNvSpPr/>
          <p:nvPr/>
        </p:nvSpPr>
        <p:spPr>
          <a:xfrm rot="253162">
            <a:off x="5436432" y="1682886"/>
            <a:ext cx="5393067" cy="4240241"/>
          </a:xfrm>
          <a:prstGeom prst="rect">
            <a:avLst/>
          </a:pr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93067"/>
                      <a:gd name="connsiteY0" fmla="*/ 0 h 4046464"/>
                      <a:gd name="connsiteX1" fmla="*/ 5393067 w 5393067"/>
                      <a:gd name="connsiteY1" fmla="*/ 0 h 4046464"/>
                      <a:gd name="connsiteX2" fmla="*/ 5393067 w 5393067"/>
                      <a:gd name="connsiteY2" fmla="*/ 4046464 h 4046464"/>
                      <a:gd name="connsiteX3" fmla="*/ 0 w 5393067"/>
                      <a:gd name="connsiteY3" fmla="*/ 4046464 h 4046464"/>
                      <a:gd name="connsiteX4" fmla="*/ 0 w 5393067"/>
                      <a:gd name="connsiteY4" fmla="*/ 0 h 404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3067" h="4046464" fill="none" extrusionOk="0">
                        <a:moveTo>
                          <a:pt x="0" y="0"/>
                        </a:moveTo>
                        <a:cubicBezTo>
                          <a:pt x="1680561" y="-49533"/>
                          <a:pt x="4349176" y="-14809"/>
                          <a:pt x="5393067" y="0"/>
                        </a:cubicBezTo>
                        <a:cubicBezTo>
                          <a:pt x="5480706" y="1586616"/>
                          <a:pt x="5320388" y="3503495"/>
                          <a:pt x="5393067" y="4046464"/>
                        </a:cubicBezTo>
                        <a:cubicBezTo>
                          <a:pt x="2918293" y="3998233"/>
                          <a:pt x="847649" y="4130919"/>
                          <a:pt x="0" y="4046464"/>
                        </a:cubicBezTo>
                        <a:cubicBezTo>
                          <a:pt x="-38581" y="2565597"/>
                          <a:pt x="63341" y="926989"/>
                          <a:pt x="0" y="0"/>
                        </a:cubicBezTo>
                        <a:close/>
                      </a:path>
                      <a:path w="5393067" h="4046464" stroke="0" extrusionOk="0">
                        <a:moveTo>
                          <a:pt x="0" y="0"/>
                        </a:moveTo>
                        <a:cubicBezTo>
                          <a:pt x="2479723" y="118645"/>
                          <a:pt x="3864678" y="116012"/>
                          <a:pt x="5393067" y="0"/>
                        </a:cubicBezTo>
                        <a:cubicBezTo>
                          <a:pt x="5260185" y="1466023"/>
                          <a:pt x="5478018" y="2941067"/>
                          <a:pt x="5393067" y="4046464"/>
                        </a:cubicBezTo>
                        <a:cubicBezTo>
                          <a:pt x="4461483" y="4181064"/>
                          <a:pt x="1055442" y="3889268"/>
                          <a:pt x="0" y="4046464"/>
                        </a:cubicBezTo>
                        <a:cubicBezTo>
                          <a:pt x="-20187" y="2026544"/>
                          <a:pt x="-152480" y="5667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512B2BA-F81F-4E28-A282-CA8829B06102}"/>
              </a:ext>
            </a:extLst>
          </p:cNvPr>
          <p:cNvSpPr txBox="1"/>
          <p:nvPr/>
        </p:nvSpPr>
        <p:spPr>
          <a:xfrm>
            <a:off x="0" y="496050"/>
            <a:ext cx="11250063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  <a:tabLst>
                <a:tab pos="503555" algn="l"/>
              </a:tabLst>
            </a:pPr>
            <a:r>
              <a:rPr lang="he-IL" sz="3200" dirty="0">
                <a:latin typeface="Rubik Medium" pitchFamily="2" charset="-79"/>
                <a:cs typeface="Rubik Medium" pitchFamily="2" charset="-79"/>
              </a:rPr>
              <a:t>הכנת קובץ תמונה של חתימת יד</a:t>
            </a:r>
          </a:p>
          <a:p>
            <a:pPr algn="r" rtl="1">
              <a:spcAft>
                <a:spcPts val="1000"/>
              </a:spcAft>
              <a:tabLst>
                <a:tab pos="503555" algn="l"/>
              </a:tabLst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באישור הדיגיטלי מופיעה דוגמת חתימת יד של הנוטריון.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</a:b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צופים בהדגמה שבמשרד הנוטריון ועוקבים אחר ההנחיות כאן</a:t>
            </a:r>
            <a:endParaRPr lang="he-IL" sz="2800" dirty="0">
              <a:solidFill>
                <a:srgbClr val="0068E8"/>
              </a:solidFill>
              <a:effectLst/>
              <a:latin typeface="Rubik Medium" pitchFamily="2" charset="-79"/>
              <a:ea typeface="Times New Roman" panose="02020603050405020304" pitchFamily="18" charset="0"/>
              <a:cs typeface="Rubik Medium" pitchFamily="2" charset="-79"/>
            </a:endParaRP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7C89AAE1-8195-4EA6-9A05-64157E15F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898" r="4"/>
          <a:stretch/>
        </p:blipFill>
        <p:spPr>
          <a:xfrm>
            <a:off x="434138" y="496050"/>
            <a:ext cx="2804374" cy="3928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5BCF42D-903A-4E88-8F9C-BD9088EC3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91" t="-2529" b="-1"/>
          <a:stretch/>
        </p:blipFill>
        <p:spPr>
          <a:xfrm>
            <a:off x="11708771" y="6276861"/>
            <a:ext cx="418670" cy="462371"/>
          </a:xfrm>
          <a:prstGeom prst="rect">
            <a:avLst/>
          </a:prstGeom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8ABFBE3-8274-6724-A9ED-770BE280CE13}"/>
              </a:ext>
            </a:extLst>
          </p:cNvPr>
          <p:cNvSpPr/>
          <p:nvPr/>
        </p:nvSpPr>
        <p:spPr>
          <a:xfrm>
            <a:off x="359723" y="6115780"/>
            <a:ext cx="1708196" cy="46237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rPr>
              <a:t>בואו נתחיל   »</a:t>
            </a:r>
            <a:endParaRPr lang="en-US" sz="1400" dirty="0">
              <a:solidFill>
                <a:schemeClr val="bg1"/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5896E0E-A85E-A6F9-4DA8-E0DBA64CB3FC}"/>
              </a:ext>
            </a:extLst>
          </p:cNvPr>
          <p:cNvSpPr/>
          <p:nvPr/>
        </p:nvSpPr>
        <p:spPr>
          <a:xfrm>
            <a:off x="11573270" y="0"/>
            <a:ext cx="61873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914400" rtl="1" eaLnBrk="1" latinLnBrk="0" hangingPunct="1"/>
            <a:endParaRPr lang="en-IL" sz="12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9AE91CD-BB28-198A-B8F1-7F5CD1ACF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91" t="-2529" b="-1"/>
          <a:stretch/>
        </p:blipFill>
        <p:spPr>
          <a:xfrm>
            <a:off x="11680196" y="6220669"/>
            <a:ext cx="418670" cy="462371"/>
          </a:xfrm>
          <a:prstGeom prst="rect">
            <a:avLst/>
          </a:prstGeom>
        </p:spPr>
      </p:pic>
      <p:pic>
        <p:nvPicPr>
          <p:cNvPr id="10" name="תמונה 9" descr="תמונה שמכילה שולחן, אדם, מקורה&#10;&#10;התיאור נוצר באופן אוטומטי">
            <a:extLst>
              <a:ext uri="{FF2B5EF4-FFF2-40B4-BE49-F238E27FC236}">
                <a16:creationId xmlns:a16="http://schemas.microsoft.com/office/drawing/2014/main" id="{214B8F57-E354-B85B-3B9C-386A8766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494" y="4457614"/>
            <a:ext cx="3293170" cy="184866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14BDFA6-6B58-3E76-F5C3-F02D17FD5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617464" y="4149504"/>
            <a:ext cx="1848665" cy="246488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4A8B632-2D8A-EAFF-6F72-600926CB7B01}"/>
              </a:ext>
            </a:extLst>
          </p:cNvPr>
          <p:cNvSpPr txBox="1"/>
          <p:nvPr/>
        </p:nvSpPr>
        <p:spPr>
          <a:xfrm>
            <a:off x="4426833" y="2246208"/>
            <a:ext cx="6767675" cy="236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AutoNum type="arabicParenR"/>
              <a:tabLst>
                <a:tab pos="503555" algn="l"/>
              </a:tabLst>
            </a:pP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על דף לבן, חותמים בעט כחול חתימה (לא קטנה)</a:t>
            </a:r>
          </a:p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AutoNum type="arabicParenR"/>
              <a:tabLst>
                <a:tab pos="503555" algn="l"/>
              </a:tabLst>
            </a:pP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באמצעות מכשיר הטלפון, מצלמים את החתימה</a:t>
            </a:r>
            <a:br>
              <a:rPr lang="en-US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</a:br>
            <a:r>
              <a:rPr lang="he-IL" sz="1600" dirty="0"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מצלמים בזווית המודגמת בתמונה, עם מעט רווח לבן מסביב</a:t>
            </a:r>
          </a:p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AutoNum type="arabicParenR"/>
              <a:tabLst>
                <a:tab pos="503555" algn="l"/>
              </a:tabLst>
            </a:pP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שולחים את התמונה לתיבת הדואל של המשרד ושומרים אותה על המחשב </a:t>
            </a:r>
          </a:p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AutoNum type="arabicParenR"/>
              <a:tabLst>
                <a:tab pos="503555" algn="l"/>
              </a:tabLst>
            </a:pPr>
            <a:endParaRPr lang="he-IL" sz="2000" dirty="0">
              <a:effectLst/>
              <a:latin typeface="Rubik Medium" pitchFamily="2" charset="-79"/>
              <a:ea typeface="Times New Roman" panose="02020603050405020304" pitchFamily="18" charset="0"/>
              <a:cs typeface="Rubik Medi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067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2E296DF6-ECF7-4279-A696-FAC64B8FBFA2}"/>
              </a:ext>
            </a:extLst>
          </p:cNvPr>
          <p:cNvSpPr/>
          <p:nvPr/>
        </p:nvSpPr>
        <p:spPr>
          <a:xfrm rot="253162">
            <a:off x="5436432" y="1682886"/>
            <a:ext cx="5393067" cy="4240241"/>
          </a:xfrm>
          <a:prstGeom prst="rect">
            <a:avLst/>
          </a:pr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93067"/>
                      <a:gd name="connsiteY0" fmla="*/ 0 h 4046464"/>
                      <a:gd name="connsiteX1" fmla="*/ 5393067 w 5393067"/>
                      <a:gd name="connsiteY1" fmla="*/ 0 h 4046464"/>
                      <a:gd name="connsiteX2" fmla="*/ 5393067 w 5393067"/>
                      <a:gd name="connsiteY2" fmla="*/ 4046464 h 4046464"/>
                      <a:gd name="connsiteX3" fmla="*/ 0 w 5393067"/>
                      <a:gd name="connsiteY3" fmla="*/ 4046464 h 4046464"/>
                      <a:gd name="connsiteX4" fmla="*/ 0 w 5393067"/>
                      <a:gd name="connsiteY4" fmla="*/ 0 h 404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3067" h="4046464" fill="none" extrusionOk="0">
                        <a:moveTo>
                          <a:pt x="0" y="0"/>
                        </a:moveTo>
                        <a:cubicBezTo>
                          <a:pt x="1680561" y="-49533"/>
                          <a:pt x="4349176" y="-14809"/>
                          <a:pt x="5393067" y="0"/>
                        </a:cubicBezTo>
                        <a:cubicBezTo>
                          <a:pt x="5480706" y="1586616"/>
                          <a:pt x="5320388" y="3503495"/>
                          <a:pt x="5393067" y="4046464"/>
                        </a:cubicBezTo>
                        <a:cubicBezTo>
                          <a:pt x="2918293" y="3998233"/>
                          <a:pt x="847649" y="4130919"/>
                          <a:pt x="0" y="4046464"/>
                        </a:cubicBezTo>
                        <a:cubicBezTo>
                          <a:pt x="-38581" y="2565597"/>
                          <a:pt x="63341" y="926989"/>
                          <a:pt x="0" y="0"/>
                        </a:cubicBezTo>
                        <a:close/>
                      </a:path>
                      <a:path w="5393067" h="4046464" stroke="0" extrusionOk="0">
                        <a:moveTo>
                          <a:pt x="0" y="0"/>
                        </a:moveTo>
                        <a:cubicBezTo>
                          <a:pt x="2479723" y="118645"/>
                          <a:pt x="3864678" y="116012"/>
                          <a:pt x="5393067" y="0"/>
                        </a:cubicBezTo>
                        <a:cubicBezTo>
                          <a:pt x="5260185" y="1466023"/>
                          <a:pt x="5478018" y="2941067"/>
                          <a:pt x="5393067" y="4046464"/>
                        </a:cubicBezTo>
                        <a:cubicBezTo>
                          <a:pt x="4461483" y="4181064"/>
                          <a:pt x="1055442" y="3889268"/>
                          <a:pt x="0" y="4046464"/>
                        </a:cubicBezTo>
                        <a:cubicBezTo>
                          <a:pt x="-20187" y="2026544"/>
                          <a:pt x="-152480" y="5667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/>
          </a:p>
        </p:txBody>
      </p:sp>
      <p:pic>
        <p:nvPicPr>
          <p:cNvPr id="19" name="גרפיקה 18" descr="מידע קו מיתאר">
            <a:extLst>
              <a:ext uri="{FF2B5EF4-FFF2-40B4-BE49-F238E27FC236}">
                <a16:creationId xmlns:a16="http://schemas.microsoft.com/office/drawing/2014/main" id="{B7A0FB8D-F3D8-4778-A616-CA8350106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8129" y="5811304"/>
            <a:ext cx="268182" cy="268182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512B2BA-F81F-4E28-A282-CA8829B06102}"/>
              </a:ext>
            </a:extLst>
          </p:cNvPr>
          <p:cNvSpPr txBox="1"/>
          <p:nvPr/>
        </p:nvSpPr>
        <p:spPr>
          <a:xfrm>
            <a:off x="3591612" y="220881"/>
            <a:ext cx="7750608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 startAt="4"/>
              <a:tabLst>
                <a:tab pos="503555" algn="l"/>
              </a:tabLst>
            </a:pPr>
            <a:r>
              <a:rPr lang="he-IL" sz="160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פותחים את תכנת </a:t>
            </a:r>
            <a:r>
              <a:rPr lang="en-US" sz="160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 Word</a:t>
            </a:r>
            <a:r>
              <a:rPr lang="he-IL" sz="160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 ומוסיפים את התמונה ששמרנו למסמך ריק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5CD05AF-1344-4F71-A04E-1E4C4C80F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2849" y="859523"/>
            <a:ext cx="7635280" cy="5648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B90DB35E-72B5-42F2-87DE-450814787050}"/>
              </a:ext>
            </a:extLst>
          </p:cNvPr>
          <p:cNvSpPr/>
          <p:nvPr/>
        </p:nvSpPr>
        <p:spPr>
          <a:xfrm>
            <a:off x="347856" y="6276861"/>
            <a:ext cx="512870" cy="4623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bg1"/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»</a:t>
            </a:r>
            <a:r>
              <a:rPr lang="he-IL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rPr>
              <a:t> </a:t>
            </a:r>
            <a:endParaRPr lang="en-US">
              <a:solidFill>
                <a:schemeClr val="bg1"/>
              </a:solidFill>
              <a:latin typeface="Rubik Medium" pitchFamily="2" charset="-79"/>
              <a:cs typeface="Rubik Medium" pitchFamily="2" charset="-79"/>
            </a:endParaRPr>
          </a:p>
        </p:txBody>
      </p: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B27013A4-3695-412F-B954-C1B45B8E51A2}"/>
              </a:ext>
            </a:extLst>
          </p:cNvPr>
          <p:cNvCxnSpPr>
            <a:cxnSpLocks/>
          </p:cNvCxnSpPr>
          <p:nvPr/>
        </p:nvCxnSpPr>
        <p:spPr>
          <a:xfrm flipV="1">
            <a:off x="9823627" y="1965810"/>
            <a:ext cx="0" cy="830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99B83A12-5583-C03C-ECF2-5B3A8B9B6276}"/>
              </a:ext>
            </a:extLst>
          </p:cNvPr>
          <p:cNvSpPr/>
          <p:nvPr/>
        </p:nvSpPr>
        <p:spPr>
          <a:xfrm>
            <a:off x="11573270" y="0"/>
            <a:ext cx="61873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914400" rtl="1" eaLnBrk="1" latinLnBrk="0" hangingPunct="1"/>
            <a:endParaRPr lang="en-IL" sz="12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F369EF-F255-409D-A0F1-35DF215257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491" t="-2529" b="-1"/>
          <a:stretch/>
        </p:blipFill>
        <p:spPr>
          <a:xfrm>
            <a:off x="11680196" y="6220669"/>
            <a:ext cx="418670" cy="4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2E296DF6-ECF7-4279-A696-FAC64B8FBFA2}"/>
              </a:ext>
            </a:extLst>
          </p:cNvPr>
          <p:cNvSpPr/>
          <p:nvPr/>
        </p:nvSpPr>
        <p:spPr>
          <a:xfrm rot="253162">
            <a:off x="5436432" y="1682886"/>
            <a:ext cx="5393067" cy="4240241"/>
          </a:xfrm>
          <a:prstGeom prst="rect">
            <a:avLst/>
          </a:pr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93067"/>
                      <a:gd name="connsiteY0" fmla="*/ 0 h 4046464"/>
                      <a:gd name="connsiteX1" fmla="*/ 5393067 w 5393067"/>
                      <a:gd name="connsiteY1" fmla="*/ 0 h 4046464"/>
                      <a:gd name="connsiteX2" fmla="*/ 5393067 w 5393067"/>
                      <a:gd name="connsiteY2" fmla="*/ 4046464 h 4046464"/>
                      <a:gd name="connsiteX3" fmla="*/ 0 w 5393067"/>
                      <a:gd name="connsiteY3" fmla="*/ 4046464 h 4046464"/>
                      <a:gd name="connsiteX4" fmla="*/ 0 w 5393067"/>
                      <a:gd name="connsiteY4" fmla="*/ 0 h 404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3067" h="4046464" fill="none" extrusionOk="0">
                        <a:moveTo>
                          <a:pt x="0" y="0"/>
                        </a:moveTo>
                        <a:cubicBezTo>
                          <a:pt x="1680561" y="-49533"/>
                          <a:pt x="4349176" y="-14809"/>
                          <a:pt x="5393067" y="0"/>
                        </a:cubicBezTo>
                        <a:cubicBezTo>
                          <a:pt x="5480706" y="1586616"/>
                          <a:pt x="5320388" y="3503495"/>
                          <a:pt x="5393067" y="4046464"/>
                        </a:cubicBezTo>
                        <a:cubicBezTo>
                          <a:pt x="2918293" y="3998233"/>
                          <a:pt x="847649" y="4130919"/>
                          <a:pt x="0" y="4046464"/>
                        </a:cubicBezTo>
                        <a:cubicBezTo>
                          <a:pt x="-38581" y="2565597"/>
                          <a:pt x="63341" y="926989"/>
                          <a:pt x="0" y="0"/>
                        </a:cubicBezTo>
                        <a:close/>
                      </a:path>
                      <a:path w="5393067" h="4046464" stroke="0" extrusionOk="0">
                        <a:moveTo>
                          <a:pt x="0" y="0"/>
                        </a:moveTo>
                        <a:cubicBezTo>
                          <a:pt x="2479723" y="118645"/>
                          <a:pt x="3864678" y="116012"/>
                          <a:pt x="5393067" y="0"/>
                        </a:cubicBezTo>
                        <a:cubicBezTo>
                          <a:pt x="5260185" y="1466023"/>
                          <a:pt x="5478018" y="2941067"/>
                          <a:pt x="5393067" y="4046464"/>
                        </a:cubicBezTo>
                        <a:cubicBezTo>
                          <a:pt x="4461483" y="4181064"/>
                          <a:pt x="1055442" y="3889268"/>
                          <a:pt x="0" y="4046464"/>
                        </a:cubicBezTo>
                        <a:cubicBezTo>
                          <a:pt x="-20187" y="2026544"/>
                          <a:pt x="-152480" y="5667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9" name="גרפיקה 18" descr="מידע קו מיתאר">
            <a:extLst>
              <a:ext uri="{FF2B5EF4-FFF2-40B4-BE49-F238E27FC236}">
                <a16:creationId xmlns:a16="http://schemas.microsoft.com/office/drawing/2014/main" id="{B7A0FB8D-F3D8-4778-A616-CA8350106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8129" y="5811304"/>
            <a:ext cx="268182" cy="268182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42FB31EF-4151-4BE5-8862-0621F606A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288" y="1111302"/>
            <a:ext cx="9155206" cy="405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5DA3731-7D50-474E-8E58-5B23F26C0CD1}"/>
              </a:ext>
            </a:extLst>
          </p:cNvPr>
          <p:cNvSpPr txBox="1"/>
          <p:nvPr/>
        </p:nvSpPr>
        <p:spPr>
          <a:xfrm>
            <a:off x="6023543" y="170576"/>
            <a:ext cx="5184586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 startAt="5"/>
              <a:tabLst>
                <a:tab pos="503555" algn="l"/>
              </a:tabLst>
            </a:pPr>
            <a:r>
              <a:rPr lang="he-IL" sz="160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מקטינים / מסובבים / חותכים את תמונת החתימה</a:t>
            </a:r>
          </a:p>
        </p:txBody>
      </p: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092626D7-3726-41DF-A5FE-F9C664F5CF46}"/>
              </a:ext>
            </a:extLst>
          </p:cNvPr>
          <p:cNvCxnSpPr>
            <a:cxnSpLocks/>
          </p:cNvCxnSpPr>
          <p:nvPr/>
        </p:nvCxnSpPr>
        <p:spPr>
          <a:xfrm flipV="1">
            <a:off x="3083462" y="2041224"/>
            <a:ext cx="0" cy="830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2EC0532D-42AE-43EE-A570-1E730552FA7E}"/>
              </a:ext>
            </a:extLst>
          </p:cNvPr>
          <p:cNvSpPr/>
          <p:nvPr/>
        </p:nvSpPr>
        <p:spPr>
          <a:xfrm>
            <a:off x="347856" y="6276861"/>
            <a:ext cx="512870" cy="4623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bg1"/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»</a:t>
            </a:r>
            <a:r>
              <a:rPr lang="he-IL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rPr>
              <a:t> </a:t>
            </a:r>
            <a:endParaRPr lang="en-US">
              <a:solidFill>
                <a:schemeClr val="bg1"/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2B79B45-1C66-ADC5-C68D-95393525ECE5}"/>
              </a:ext>
            </a:extLst>
          </p:cNvPr>
          <p:cNvSpPr/>
          <p:nvPr/>
        </p:nvSpPr>
        <p:spPr>
          <a:xfrm>
            <a:off x="11573270" y="0"/>
            <a:ext cx="61873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914400" rtl="1" eaLnBrk="1" latinLnBrk="0" hangingPunct="1"/>
            <a:endParaRPr lang="en-IL" sz="12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189A76A-B62A-3181-EEDB-78C30A4D5F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491" t="-2529" b="-1"/>
          <a:stretch/>
        </p:blipFill>
        <p:spPr>
          <a:xfrm>
            <a:off x="11680196" y="6220669"/>
            <a:ext cx="418670" cy="4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2E296DF6-ECF7-4279-A696-FAC64B8FBFA2}"/>
              </a:ext>
            </a:extLst>
          </p:cNvPr>
          <p:cNvSpPr/>
          <p:nvPr/>
        </p:nvSpPr>
        <p:spPr>
          <a:xfrm rot="253162">
            <a:off x="930420" y="766836"/>
            <a:ext cx="5393067" cy="4240241"/>
          </a:xfrm>
          <a:prstGeom prst="rect">
            <a:avLst/>
          </a:pr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93067"/>
                      <a:gd name="connsiteY0" fmla="*/ 0 h 4046464"/>
                      <a:gd name="connsiteX1" fmla="*/ 5393067 w 5393067"/>
                      <a:gd name="connsiteY1" fmla="*/ 0 h 4046464"/>
                      <a:gd name="connsiteX2" fmla="*/ 5393067 w 5393067"/>
                      <a:gd name="connsiteY2" fmla="*/ 4046464 h 4046464"/>
                      <a:gd name="connsiteX3" fmla="*/ 0 w 5393067"/>
                      <a:gd name="connsiteY3" fmla="*/ 4046464 h 4046464"/>
                      <a:gd name="connsiteX4" fmla="*/ 0 w 5393067"/>
                      <a:gd name="connsiteY4" fmla="*/ 0 h 404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3067" h="4046464" fill="none" extrusionOk="0">
                        <a:moveTo>
                          <a:pt x="0" y="0"/>
                        </a:moveTo>
                        <a:cubicBezTo>
                          <a:pt x="1680561" y="-49533"/>
                          <a:pt x="4349176" y="-14809"/>
                          <a:pt x="5393067" y="0"/>
                        </a:cubicBezTo>
                        <a:cubicBezTo>
                          <a:pt x="5480706" y="1586616"/>
                          <a:pt x="5320388" y="3503495"/>
                          <a:pt x="5393067" y="4046464"/>
                        </a:cubicBezTo>
                        <a:cubicBezTo>
                          <a:pt x="2918293" y="3998233"/>
                          <a:pt x="847649" y="4130919"/>
                          <a:pt x="0" y="4046464"/>
                        </a:cubicBezTo>
                        <a:cubicBezTo>
                          <a:pt x="-38581" y="2565597"/>
                          <a:pt x="63341" y="926989"/>
                          <a:pt x="0" y="0"/>
                        </a:cubicBezTo>
                        <a:close/>
                      </a:path>
                      <a:path w="5393067" h="4046464" stroke="0" extrusionOk="0">
                        <a:moveTo>
                          <a:pt x="0" y="0"/>
                        </a:moveTo>
                        <a:cubicBezTo>
                          <a:pt x="2479723" y="118645"/>
                          <a:pt x="3864678" y="116012"/>
                          <a:pt x="5393067" y="0"/>
                        </a:cubicBezTo>
                        <a:cubicBezTo>
                          <a:pt x="5260185" y="1466023"/>
                          <a:pt x="5478018" y="2941067"/>
                          <a:pt x="5393067" y="4046464"/>
                        </a:cubicBezTo>
                        <a:cubicBezTo>
                          <a:pt x="4461483" y="4181064"/>
                          <a:pt x="1055442" y="3889268"/>
                          <a:pt x="0" y="4046464"/>
                        </a:cubicBezTo>
                        <a:cubicBezTo>
                          <a:pt x="-20187" y="2026544"/>
                          <a:pt x="-152480" y="5667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9" name="גרפיקה 18" descr="מידע קו מיתאר">
            <a:extLst>
              <a:ext uri="{FF2B5EF4-FFF2-40B4-BE49-F238E27FC236}">
                <a16:creationId xmlns:a16="http://schemas.microsoft.com/office/drawing/2014/main" id="{B7A0FB8D-F3D8-4778-A616-CA8350106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2117" y="4895254"/>
            <a:ext cx="268182" cy="268182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512B2BA-F81F-4E28-A282-CA8829B06102}"/>
              </a:ext>
            </a:extLst>
          </p:cNvPr>
          <p:cNvSpPr txBox="1"/>
          <p:nvPr/>
        </p:nvSpPr>
        <p:spPr>
          <a:xfrm>
            <a:off x="2196445" y="144724"/>
            <a:ext cx="9145259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 startAt="6"/>
              <a:tabLst>
                <a:tab pos="503555" algn="l"/>
              </a:tabLst>
            </a:pP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פותחים את התיבה </a:t>
            </a: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צבע</a:t>
            </a: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 ומקליקים על </a:t>
            </a: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קבע צבע שקוף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 </a:t>
            </a: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ומיד מקליקים על הרקע של החתימה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8650834-FCEE-40E0-B9F7-59824E509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02" y="776511"/>
            <a:ext cx="9448653" cy="5729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9F41789B-8EFF-4AC4-9CC2-FB6BD9E33721}"/>
              </a:ext>
            </a:extLst>
          </p:cNvPr>
          <p:cNvCxnSpPr>
            <a:cxnSpLocks/>
          </p:cNvCxnSpPr>
          <p:nvPr/>
        </p:nvCxnSpPr>
        <p:spPr>
          <a:xfrm>
            <a:off x="7158348" y="5368559"/>
            <a:ext cx="11006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DD6C9B83-EEDB-40EF-8BD3-1D34C094B0F2}"/>
              </a:ext>
            </a:extLst>
          </p:cNvPr>
          <p:cNvCxnSpPr>
            <a:cxnSpLocks/>
          </p:cNvCxnSpPr>
          <p:nvPr/>
        </p:nvCxnSpPr>
        <p:spPr>
          <a:xfrm flipH="1" flipV="1">
            <a:off x="3584612" y="3440120"/>
            <a:ext cx="1493122" cy="120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C6BFA57-4910-4871-BA18-E5DD50BEB90A}"/>
              </a:ext>
            </a:extLst>
          </p:cNvPr>
          <p:cNvSpPr txBox="1"/>
          <p:nvPr/>
        </p:nvSpPr>
        <p:spPr>
          <a:xfrm>
            <a:off x="3639863" y="2733656"/>
            <a:ext cx="2632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  <a:tabLst>
                <a:tab pos="503555" algn="l"/>
              </a:tabLst>
            </a:pPr>
            <a:r>
              <a:rPr lang="he-IL" sz="1400" dirty="0">
                <a:solidFill>
                  <a:srgbClr val="C00000"/>
                </a:solidFill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מקליקים על הרקע האפרפר של החתימה, לקבלת שקיפות</a:t>
            </a:r>
            <a:endParaRPr lang="he-IL" sz="1400" dirty="0">
              <a:solidFill>
                <a:srgbClr val="C00000"/>
              </a:solidFill>
              <a:latin typeface="Rubik" pitchFamily="2" charset="-79"/>
              <a:ea typeface="Times New Roman" panose="02020603050405020304" pitchFamily="18" charset="0"/>
              <a:cs typeface="Rubik" pitchFamily="2" charset="-79"/>
              <a:sym typeface="Wingdings" panose="05000000000000000000" pitchFamily="2" charset="2"/>
            </a:endParaRPr>
          </a:p>
        </p:txBody>
      </p:sp>
      <p:pic>
        <p:nvPicPr>
          <p:cNvPr id="25" name="גרפיקה 24" descr="תג 1 עם מילוי מלא">
            <a:extLst>
              <a:ext uri="{FF2B5EF4-FFF2-40B4-BE49-F238E27FC236}">
                <a16:creationId xmlns:a16="http://schemas.microsoft.com/office/drawing/2014/main" id="{35C88B26-4D4A-45D3-9F05-5F12A495E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4127" y="5218318"/>
            <a:ext cx="324221" cy="324221"/>
          </a:xfrm>
          <a:prstGeom prst="rect">
            <a:avLst/>
          </a:prstGeom>
        </p:spPr>
      </p:pic>
      <p:pic>
        <p:nvPicPr>
          <p:cNvPr id="26" name="גרפיקה 25" descr="תג עם מילוי מלא">
            <a:extLst>
              <a:ext uri="{FF2B5EF4-FFF2-40B4-BE49-F238E27FC236}">
                <a16:creationId xmlns:a16="http://schemas.microsoft.com/office/drawing/2014/main" id="{98012E94-5FFC-42C8-86A7-8FA109558E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56056" y="3278010"/>
            <a:ext cx="324221" cy="324221"/>
          </a:xfrm>
          <a:prstGeom prst="rect">
            <a:avLst/>
          </a:prstGeom>
        </p:spPr>
      </p:pic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89187D2F-252E-4BB7-9915-9088D716E2BA}"/>
              </a:ext>
            </a:extLst>
          </p:cNvPr>
          <p:cNvSpPr/>
          <p:nvPr/>
        </p:nvSpPr>
        <p:spPr>
          <a:xfrm>
            <a:off x="347856" y="6276861"/>
            <a:ext cx="512870" cy="4623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bg1"/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»</a:t>
            </a:r>
            <a:r>
              <a:rPr lang="he-IL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rPr>
              <a:t> </a:t>
            </a:r>
            <a:endParaRPr lang="en-US">
              <a:solidFill>
                <a:schemeClr val="bg1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D233A104-5D30-4E78-9710-15D9886F5D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7148" y="4389458"/>
            <a:ext cx="1908850" cy="1983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C0F17954-9C65-46C3-BB0D-B66D8D72EDD1}"/>
              </a:ext>
            </a:extLst>
          </p:cNvPr>
          <p:cNvCxnSpPr>
            <a:cxnSpLocks/>
          </p:cNvCxnSpPr>
          <p:nvPr/>
        </p:nvCxnSpPr>
        <p:spPr>
          <a:xfrm>
            <a:off x="5162785" y="4130500"/>
            <a:ext cx="0" cy="5179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7C32973-4B0D-4DF1-B6F7-36834EB88E02}"/>
              </a:ext>
            </a:extLst>
          </p:cNvPr>
          <p:cNvSpPr txBox="1"/>
          <p:nvPr/>
        </p:nvSpPr>
        <p:spPr>
          <a:xfrm>
            <a:off x="5077734" y="4027759"/>
            <a:ext cx="1240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  <a:tabLst>
                <a:tab pos="503555" algn="l"/>
              </a:tabLst>
            </a:pPr>
            <a:r>
              <a:rPr lang="he-IL" sz="1400" dirty="0">
                <a:solidFill>
                  <a:srgbClr val="C00000"/>
                </a:solidFill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זאת התוצאה</a:t>
            </a:r>
            <a:endParaRPr lang="he-IL" sz="1400" dirty="0">
              <a:solidFill>
                <a:srgbClr val="C00000"/>
              </a:solidFill>
              <a:latin typeface="Rubik" pitchFamily="2" charset="-79"/>
              <a:ea typeface="Times New Roman" panose="02020603050405020304" pitchFamily="18" charset="0"/>
              <a:cs typeface="Rubik" pitchFamily="2" charset="-79"/>
              <a:sym typeface="Wingdings" panose="05000000000000000000" pitchFamily="2" charset="2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B6BA9D4-B4F1-BBA3-7D76-6B3A3B6F0D8F}"/>
              </a:ext>
            </a:extLst>
          </p:cNvPr>
          <p:cNvSpPr/>
          <p:nvPr/>
        </p:nvSpPr>
        <p:spPr>
          <a:xfrm>
            <a:off x="11573270" y="0"/>
            <a:ext cx="61873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914400" rtl="1" eaLnBrk="1" latinLnBrk="0" hangingPunct="1"/>
            <a:endParaRPr lang="en-IL" sz="12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E569CB5-4010-A822-D7E2-7B2003AFC70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491" t="-2529" b="-1"/>
          <a:stretch/>
        </p:blipFill>
        <p:spPr>
          <a:xfrm>
            <a:off x="11680196" y="6220669"/>
            <a:ext cx="418670" cy="4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2E296DF6-ECF7-4279-A696-FAC64B8FBFA2}"/>
              </a:ext>
            </a:extLst>
          </p:cNvPr>
          <p:cNvSpPr/>
          <p:nvPr/>
        </p:nvSpPr>
        <p:spPr>
          <a:xfrm rot="253162">
            <a:off x="5436432" y="1682886"/>
            <a:ext cx="5393067" cy="4240241"/>
          </a:xfrm>
          <a:prstGeom prst="rect">
            <a:avLst/>
          </a:pr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93067"/>
                      <a:gd name="connsiteY0" fmla="*/ 0 h 4046464"/>
                      <a:gd name="connsiteX1" fmla="*/ 5393067 w 5393067"/>
                      <a:gd name="connsiteY1" fmla="*/ 0 h 4046464"/>
                      <a:gd name="connsiteX2" fmla="*/ 5393067 w 5393067"/>
                      <a:gd name="connsiteY2" fmla="*/ 4046464 h 4046464"/>
                      <a:gd name="connsiteX3" fmla="*/ 0 w 5393067"/>
                      <a:gd name="connsiteY3" fmla="*/ 4046464 h 4046464"/>
                      <a:gd name="connsiteX4" fmla="*/ 0 w 5393067"/>
                      <a:gd name="connsiteY4" fmla="*/ 0 h 404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3067" h="4046464" fill="none" extrusionOk="0">
                        <a:moveTo>
                          <a:pt x="0" y="0"/>
                        </a:moveTo>
                        <a:cubicBezTo>
                          <a:pt x="1680561" y="-49533"/>
                          <a:pt x="4349176" y="-14809"/>
                          <a:pt x="5393067" y="0"/>
                        </a:cubicBezTo>
                        <a:cubicBezTo>
                          <a:pt x="5480706" y="1586616"/>
                          <a:pt x="5320388" y="3503495"/>
                          <a:pt x="5393067" y="4046464"/>
                        </a:cubicBezTo>
                        <a:cubicBezTo>
                          <a:pt x="2918293" y="3998233"/>
                          <a:pt x="847649" y="4130919"/>
                          <a:pt x="0" y="4046464"/>
                        </a:cubicBezTo>
                        <a:cubicBezTo>
                          <a:pt x="-38581" y="2565597"/>
                          <a:pt x="63341" y="926989"/>
                          <a:pt x="0" y="0"/>
                        </a:cubicBezTo>
                        <a:close/>
                      </a:path>
                      <a:path w="5393067" h="4046464" stroke="0" extrusionOk="0">
                        <a:moveTo>
                          <a:pt x="0" y="0"/>
                        </a:moveTo>
                        <a:cubicBezTo>
                          <a:pt x="2479723" y="118645"/>
                          <a:pt x="3864678" y="116012"/>
                          <a:pt x="5393067" y="0"/>
                        </a:cubicBezTo>
                        <a:cubicBezTo>
                          <a:pt x="5260185" y="1466023"/>
                          <a:pt x="5478018" y="2941067"/>
                          <a:pt x="5393067" y="4046464"/>
                        </a:cubicBezTo>
                        <a:cubicBezTo>
                          <a:pt x="4461483" y="4181064"/>
                          <a:pt x="1055442" y="3889268"/>
                          <a:pt x="0" y="4046464"/>
                        </a:cubicBezTo>
                        <a:cubicBezTo>
                          <a:pt x="-20187" y="2026544"/>
                          <a:pt x="-152480" y="5667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9" name="גרפיקה 18" descr="מידע קו מיתאר">
            <a:extLst>
              <a:ext uri="{FF2B5EF4-FFF2-40B4-BE49-F238E27FC236}">
                <a16:creationId xmlns:a16="http://schemas.microsoft.com/office/drawing/2014/main" id="{B7A0FB8D-F3D8-4778-A616-CA8350106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8129" y="5811304"/>
            <a:ext cx="268182" cy="268182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512B2BA-F81F-4E28-A282-CA8829B06102}"/>
              </a:ext>
            </a:extLst>
          </p:cNvPr>
          <p:cNvSpPr txBox="1"/>
          <p:nvPr/>
        </p:nvSpPr>
        <p:spPr>
          <a:xfrm>
            <a:off x="5590095" y="223196"/>
            <a:ext cx="5618034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 startAt="6"/>
              <a:tabLst>
                <a:tab pos="503555" algn="l"/>
              </a:tabLst>
            </a:pPr>
            <a:r>
              <a:rPr lang="he-IL" sz="160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קליק ימני של העכבר על החתימה השקופה &gt; </a:t>
            </a:r>
            <a:r>
              <a:rPr lang="he-IL" sz="1600">
                <a:solidFill>
                  <a:schemeClr val="bg1">
                    <a:lumMod val="50000"/>
                  </a:schemeClr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שמירה כתמונה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 </a:t>
            </a:r>
            <a:endParaRPr lang="he-IL" sz="1600">
              <a:solidFill>
                <a:schemeClr val="bg1">
                  <a:lumMod val="50000"/>
                </a:schemeClr>
              </a:solidFill>
              <a:latin typeface="Rubik Medium" pitchFamily="2" charset="-79"/>
              <a:ea typeface="Times New Roman" panose="02020603050405020304" pitchFamily="18" charset="0"/>
              <a:cs typeface="Rubik Medium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94EA72A-7D27-4B5E-B855-527AC60BA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65" y="815250"/>
            <a:ext cx="4334973" cy="569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E90E893F-2598-4B56-A52D-8752007D9787}"/>
              </a:ext>
            </a:extLst>
          </p:cNvPr>
          <p:cNvCxnSpPr>
            <a:cxnSpLocks/>
          </p:cNvCxnSpPr>
          <p:nvPr/>
        </p:nvCxnSpPr>
        <p:spPr>
          <a:xfrm>
            <a:off x="7320430" y="4515437"/>
            <a:ext cx="890026" cy="0"/>
          </a:xfrm>
          <a:prstGeom prst="straightConnector1">
            <a:avLst/>
          </a:prstGeom>
          <a:ln w="38100">
            <a:solidFill>
              <a:srgbClr val="0068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275907D6-88F0-40EF-BFA8-525C90393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9875" y="2201309"/>
            <a:ext cx="4249745" cy="189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B4C83171-57C1-4984-9B3B-83CF36C8FDB8}"/>
              </a:ext>
            </a:extLst>
          </p:cNvPr>
          <p:cNvSpPr txBox="1"/>
          <p:nvPr/>
        </p:nvSpPr>
        <p:spPr>
          <a:xfrm>
            <a:off x="-79404" y="1094932"/>
            <a:ext cx="5184586" cy="7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 startAt="7"/>
              <a:tabLst>
                <a:tab pos="503555" algn="l"/>
              </a:tabLst>
            </a:pP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שומרים את החתימה השקופה בתיקיה שבה </a:t>
            </a:r>
            <a:br>
              <a:rPr lang="en-US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</a:br>
            <a:r>
              <a:rPr lang="he-IL" sz="1600" dirty="0">
                <a:latin typeface="Rubik Medium" pitchFamily="2" charset="-79"/>
                <a:ea typeface="Times New Roman" panose="02020603050405020304" pitchFamily="18" charset="0"/>
                <a:cs typeface="Rubik Medium" pitchFamily="2" charset="-79"/>
              </a:rPr>
              <a:t>אין סיכוי שתימחק בטעות</a:t>
            </a:r>
            <a:endParaRPr lang="he-IL" sz="1600" dirty="0">
              <a:solidFill>
                <a:schemeClr val="bg1">
                  <a:lumMod val="50000"/>
                </a:schemeClr>
              </a:solidFill>
              <a:latin typeface="Rubik Medium" pitchFamily="2" charset="-79"/>
              <a:ea typeface="Times New Roman" panose="02020603050405020304" pitchFamily="18" charset="0"/>
              <a:cs typeface="Rubik Medium" pitchFamily="2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72B6A1E9-A873-4F76-9A72-24EED00DC6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555" y="4389068"/>
            <a:ext cx="4343210" cy="210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F0206B8-D5E5-3F7C-867D-1EB1C8E3D6FA}"/>
              </a:ext>
            </a:extLst>
          </p:cNvPr>
          <p:cNvSpPr/>
          <p:nvPr/>
        </p:nvSpPr>
        <p:spPr>
          <a:xfrm>
            <a:off x="11573270" y="0"/>
            <a:ext cx="61873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914400" rtl="1" eaLnBrk="1" latinLnBrk="0" hangingPunct="1"/>
            <a:endParaRPr lang="en-IL" sz="12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21C8055-DFDE-0383-2A3A-FD06151361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5491" t="-2529" b="-1"/>
          <a:stretch/>
        </p:blipFill>
        <p:spPr>
          <a:xfrm>
            <a:off x="11680196" y="6220669"/>
            <a:ext cx="418670" cy="4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865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141</Words>
  <Application>Microsoft Office PowerPoint</Application>
  <PresentationFormat>מסך רחב</PresentationFormat>
  <Paragraphs>21</Paragraphs>
  <Slides>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Rubik</vt:lpstr>
      <vt:lpstr>Rubik Medium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נוטריונט ממשק ניהול למשרדי נוטריון</dc:creator>
  <cp:lastModifiedBy>נוטריונט ממשק ניהול למשרדי נוטריון</cp:lastModifiedBy>
  <cp:revision>2</cp:revision>
  <dcterms:created xsi:type="dcterms:W3CDTF">2023-04-29T14:05:14Z</dcterms:created>
  <dcterms:modified xsi:type="dcterms:W3CDTF">2023-04-29T14:15:52Z</dcterms:modified>
</cp:coreProperties>
</file>